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6" roundtripDataSignature="AMtx7mgbxld6H3WlmyKJNX83wOIyyVwg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EACA673-41B1-4B03-863D-E927720DF6C2}">
  <a:tblStyle styleId="{AEACA673-41B1-4B03-863D-E927720DF6C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6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0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1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1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9" name="Google Shape;29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5" name="Google Shape;35;p1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2" name="Google Shape;42;p1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3" name="Google Shape;43;p1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1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5" name="Google Shape;45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6" name="Google Shape;56;p1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7" name="Google Shape;57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1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4" name="Google Shape;64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2.png"/><Relationship Id="rId4" Type="http://schemas.openxmlformats.org/officeDocument/2006/relationships/image" Target="../media/image1.jpg"/><Relationship Id="rId9" Type="http://schemas.openxmlformats.org/officeDocument/2006/relationships/image" Target="../media/image8.png"/><Relationship Id="rId5" Type="http://schemas.openxmlformats.org/officeDocument/2006/relationships/image" Target="../media/image6.png"/><Relationship Id="rId6" Type="http://schemas.openxmlformats.org/officeDocument/2006/relationships/image" Target="../media/image5.png"/><Relationship Id="rId7" Type="http://schemas.openxmlformats.org/officeDocument/2006/relationships/image" Target="../media/image4.png"/><Relationship Id="rId8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Relationship Id="rId4" Type="http://schemas.openxmlformats.org/officeDocument/2006/relationships/image" Target="../media/image14.jpg"/><Relationship Id="rId9" Type="http://schemas.openxmlformats.org/officeDocument/2006/relationships/image" Target="../media/image11.png"/><Relationship Id="rId5" Type="http://schemas.openxmlformats.org/officeDocument/2006/relationships/image" Target="../media/image3.png"/><Relationship Id="rId6" Type="http://schemas.openxmlformats.org/officeDocument/2006/relationships/image" Target="../media/image2.png"/><Relationship Id="rId7" Type="http://schemas.openxmlformats.org/officeDocument/2006/relationships/image" Target="../media/image13.png"/><Relationship Id="rId8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14.jpg"/><Relationship Id="rId9" Type="http://schemas.openxmlformats.org/officeDocument/2006/relationships/image" Target="../media/image11.png"/><Relationship Id="rId5" Type="http://schemas.openxmlformats.org/officeDocument/2006/relationships/image" Target="../media/image3.png"/><Relationship Id="rId6" Type="http://schemas.openxmlformats.org/officeDocument/2006/relationships/image" Target="../media/image2.png"/><Relationship Id="rId7" Type="http://schemas.openxmlformats.org/officeDocument/2006/relationships/image" Target="../media/image13.png"/><Relationship Id="rId8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Relationship Id="rId4" Type="http://schemas.openxmlformats.org/officeDocument/2006/relationships/image" Target="../media/image14.jpg"/><Relationship Id="rId9" Type="http://schemas.openxmlformats.org/officeDocument/2006/relationships/image" Target="../media/image11.png"/><Relationship Id="rId5" Type="http://schemas.openxmlformats.org/officeDocument/2006/relationships/image" Target="../media/image3.png"/><Relationship Id="rId6" Type="http://schemas.openxmlformats.org/officeDocument/2006/relationships/image" Target="../media/image2.png"/><Relationship Id="rId7" Type="http://schemas.openxmlformats.org/officeDocument/2006/relationships/image" Target="../media/image13.png"/><Relationship Id="rId8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14.jpg"/><Relationship Id="rId9" Type="http://schemas.openxmlformats.org/officeDocument/2006/relationships/image" Target="../media/image11.png"/><Relationship Id="rId5" Type="http://schemas.openxmlformats.org/officeDocument/2006/relationships/image" Target="../media/image3.png"/><Relationship Id="rId6" Type="http://schemas.openxmlformats.org/officeDocument/2006/relationships/image" Target="../media/image2.png"/><Relationship Id="rId7" Type="http://schemas.openxmlformats.org/officeDocument/2006/relationships/image" Target="../media/image13.png"/><Relationship Id="rId8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Relationship Id="rId4" Type="http://schemas.openxmlformats.org/officeDocument/2006/relationships/image" Target="../media/image14.jpg"/><Relationship Id="rId9" Type="http://schemas.openxmlformats.org/officeDocument/2006/relationships/image" Target="../media/image11.png"/><Relationship Id="rId5" Type="http://schemas.openxmlformats.org/officeDocument/2006/relationships/image" Target="../media/image3.png"/><Relationship Id="rId6" Type="http://schemas.openxmlformats.org/officeDocument/2006/relationships/image" Target="../media/image2.png"/><Relationship Id="rId7" Type="http://schemas.openxmlformats.org/officeDocument/2006/relationships/image" Target="../media/image13.png"/><Relationship Id="rId8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14.jpg"/><Relationship Id="rId9" Type="http://schemas.openxmlformats.org/officeDocument/2006/relationships/image" Target="../media/image11.png"/><Relationship Id="rId5" Type="http://schemas.openxmlformats.org/officeDocument/2006/relationships/image" Target="../media/image3.png"/><Relationship Id="rId6" Type="http://schemas.openxmlformats.org/officeDocument/2006/relationships/image" Target="../media/image2.png"/><Relationship Id="rId7" Type="http://schemas.openxmlformats.org/officeDocument/2006/relationships/image" Target="../media/image13.png"/><Relationship Id="rId8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Relationship Id="rId4" Type="http://schemas.openxmlformats.org/officeDocument/2006/relationships/image" Target="../media/image14.jpg"/><Relationship Id="rId9" Type="http://schemas.openxmlformats.org/officeDocument/2006/relationships/image" Target="../media/image11.png"/><Relationship Id="rId5" Type="http://schemas.openxmlformats.org/officeDocument/2006/relationships/image" Target="../media/image3.png"/><Relationship Id="rId6" Type="http://schemas.openxmlformats.org/officeDocument/2006/relationships/image" Target="../media/image2.png"/><Relationship Id="rId7" Type="http://schemas.openxmlformats.org/officeDocument/2006/relationships/image" Target="../media/image13.png"/><Relationship Id="rId8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Relationship Id="rId4" Type="http://schemas.openxmlformats.org/officeDocument/2006/relationships/image" Target="../media/image14.jpg"/><Relationship Id="rId9" Type="http://schemas.openxmlformats.org/officeDocument/2006/relationships/image" Target="../media/image11.png"/><Relationship Id="rId5" Type="http://schemas.openxmlformats.org/officeDocument/2006/relationships/image" Target="../media/image3.png"/><Relationship Id="rId6" Type="http://schemas.openxmlformats.org/officeDocument/2006/relationships/image" Target="../media/image2.png"/><Relationship Id="rId7" Type="http://schemas.openxmlformats.org/officeDocument/2006/relationships/image" Target="../media/image13.png"/><Relationship Id="rId8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"/>
          <p:cNvSpPr/>
          <p:nvPr/>
        </p:nvSpPr>
        <p:spPr>
          <a:xfrm>
            <a:off x="270804" y="911266"/>
            <a:ext cx="8605922" cy="5127267"/>
          </a:xfrm>
          <a:prstGeom prst="roundRect">
            <a:avLst>
              <a:gd fmla="val 10540" name="adj"/>
            </a:avLst>
          </a:prstGeom>
          <a:solidFill>
            <a:srgbClr val="EAF1DD"/>
          </a:solidFill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dir="162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"/>
          <p:cNvSpPr txBox="1"/>
          <p:nvPr>
            <p:ph type="ctrTitle"/>
          </p:nvPr>
        </p:nvSpPr>
        <p:spPr>
          <a:xfrm>
            <a:off x="530351" y="1489371"/>
            <a:ext cx="8218112" cy="972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pt-BR" sz="3200">
                <a:latin typeface="Calibri"/>
                <a:ea typeface="Calibri"/>
                <a:cs typeface="Calibri"/>
                <a:sym typeface="Calibri"/>
              </a:rPr>
              <a:t>Título do projeto</a:t>
            </a:r>
            <a:endParaRPr sz="3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530351" y="4797152"/>
            <a:ext cx="8218112" cy="841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2000"/>
              <a:buNone/>
            </a:pPr>
            <a:r>
              <a:rPr lang="pt-BR" sz="2000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Equipe e instituição:</a:t>
            </a:r>
            <a:endParaRPr sz="2000">
              <a:solidFill>
                <a:srgbClr val="36609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53959" y="6216123"/>
            <a:ext cx="1224136" cy="493009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530351" y="924860"/>
            <a:ext cx="8218112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400" u="none" cap="none" strike="noStrike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Seminário Parcial de Acompanhamento e Avaliação</a:t>
            </a:r>
            <a:endParaRPr b="1" i="0" sz="2400" u="none" cap="none" strike="noStrike">
              <a:solidFill>
                <a:srgbClr val="36609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6732240" y="6093296"/>
            <a:ext cx="100811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530350" y="3281263"/>
            <a:ext cx="821811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pt-BR" sz="1800" u="none" cap="none" strike="noStrike">
                <a:solidFill>
                  <a:schemeClr val="dk1"/>
                </a:solidFill>
                <a:latin typeface="Leelawadee"/>
                <a:ea typeface="Leelawadee"/>
                <a:cs typeface="Leelawadee"/>
                <a:sym typeface="Leelawadee"/>
              </a:rPr>
              <a:t>Fundação de Apoio ao Desenvolvimento do Ensino, </a:t>
            </a:r>
            <a:endParaRPr b="0" i="1" sz="1800" u="none" cap="none" strike="noStrike">
              <a:solidFill>
                <a:schemeClr val="dk1"/>
              </a:solidFill>
              <a:latin typeface="Leelawadee"/>
              <a:ea typeface="Leelawadee"/>
              <a:cs typeface="Leelawadee"/>
              <a:sym typeface="Leelawade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pt-BR" sz="1800" u="none" cap="none" strike="noStrike">
                <a:solidFill>
                  <a:schemeClr val="dk1"/>
                </a:solidFill>
                <a:latin typeface="Leelawadee"/>
                <a:ea typeface="Leelawadee"/>
                <a:cs typeface="Leelawadee"/>
                <a:sym typeface="Leelawadee"/>
              </a:rPr>
              <a:t>Ciência e Tecnologia do Estado de Mato Grosso do Sul – Fundect</a:t>
            </a:r>
            <a:br>
              <a:rPr b="0" i="1" lang="pt-BR" sz="1800" u="none" cap="none" strike="noStrike">
                <a:solidFill>
                  <a:schemeClr val="dk1"/>
                </a:solidFill>
                <a:latin typeface="Leelawadee"/>
                <a:ea typeface="Leelawadee"/>
                <a:cs typeface="Leelawadee"/>
                <a:sym typeface="Leelawadee"/>
              </a:rPr>
            </a:br>
            <a:br>
              <a:rPr b="0" i="1" lang="pt-BR" sz="1800" u="none" cap="none" strike="noStrike">
                <a:solidFill>
                  <a:schemeClr val="dk1"/>
                </a:solidFill>
                <a:latin typeface="Leelawadee"/>
                <a:ea typeface="Leelawadee"/>
                <a:cs typeface="Leelawadee"/>
                <a:sym typeface="Leelawadee"/>
              </a:rPr>
            </a:br>
            <a:r>
              <a:rPr b="0" i="1" lang="pt-BR" sz="1800" u="none" cap="none" strike="noStrike">
                <a:solidFill>
                  <a:schemeClr val="dk1"/>
                </a:solidFill>
                <a:latin typeface="Leelawadee"/>
                <a:ea typeface="Leelawadee"/>
                <a:cs typeface="Leelawadee"/>
                <a:sym typeface="Leelawadee"/>
              </a:rPr>
              <a:t>CHAMADA FUNDECT Nº 08/2020 - PPSUS</a:t>
            </a:r>
            <a:endParaRPr b="0" i="1" sz="1800" u="none" cap="none" strike="noStrike">
              <a:solidFill>
                <a:schemeClr val="dk1"/>
              </a:solidFill>
              <a:latin typeface="Leelawadee"/>
              <a:ea typeface="Leelawadee"/>
              <a:cs typeface="Leelawadee"/>
              <a:sym typeface="Leelawadee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4">
            <a:alphaModFix/>
          </a:blip>
          <a:srcRect b="0" l="487" r="30028" t="0"/>
          <a:stretch/>
        </p:blipFill>
        <p:spPr>
          <a:xfrm>
            <a:off x="138658" y="6172503"/>
            <a:ext cx="1854787" cy="536911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11560" y="163677"/>
            <a:ext cx="2428299" cy="586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530107" y="112250"/>
            <a:ext cx="1926478" cy="7097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usXPYzOYfetCIMJO6C_1f0msE_pICQnbBBmgxy__g8KxbgWUo63wK4iTbX7e44FQ5Xjo_v3vZKTr0SSDhsXK-xnX4DbdB5a9vRynmWLg-sEd5dyAn8WdVPJJowCvDTPR2mm512HYtXBDMcXx8g" id="93" name="Google Shape;93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620473" y="6151644"/>
            <a:ext cx="1160301" cy="557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941288" y="6237482"/>
            <a:ext cx="1997144" cy="47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957196" y="6200708"/>
            <a:ext cx="1949808" cy="456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/>
          <p:nvPr/>
        </p:nvSpPr>
        <p:spPr>
          <a:xfrm>
            <a:off x="251520" y="908721"/>
            <a:ext cx="8655484" cy="5078313"/>
          </a:xfrm>
          <a:prstGeom prst="rect">
            <a:avLst/>
          </a:prstGeom>
          <a:solidFill>
            <a:srgbClr val="EAF1DD"/>
          </a:solidFill>
          <a:ln cap="flat" cmpd="sng" w="9525">
            <a:solidFill>
              <a:srgbClr val="76923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Breve contextualização do problema e relevância do tema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53959" y="6216123"/>
            <a:ext cx="1224136" cy="4930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 b="0" l="487" r="30028" t="0"/>
          <a:stretch/>
        </p:blipFill>
        <p:spPr>
          <a:xfrm>
            <a:off x="138658" y="6172503"/>
            <a:ext cx="1854787" cy="5369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usXPYzOYfetCIMJO6C_1f0msE_pICQnbBBmgxy__g8KxbgWUo63wK4iTbX7e44FQ5Xjo_v3vZKTr0SSDhsXK-xnX4DbdB5a9vRynmWLg-sEd5dyAn8WdVPJJowCvDTPR2mm512HYtXBDMcXx8g" id="103" name="Google Shape;103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620473" y="6151644"/>
            <a:ext cx="1160301" cy="557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41288" y="6237482"/>
            <a:ext cx="1997144" cy="47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57196" y="6200708"/>
            <a:ext cx="1949808" cy="456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11560" y="163677"/>
            <a:ext cx="2428299" cy="586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273057" y="57325"/>
            <a:ext cx="1926478" cy="7097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/>
          <p:nvPr/>
        </p:nvSpPr>
        <p:spPr>
          <a:xfrm>
            <a:off x="251520" y="908721"/>
            <a:ext cx="8655600" cy="5078400"/>
          </a:xfrm>
          <a:prstGeom prst="rect">
            <a:avLst/>
          </a:prstGeom>
          <a:solidFill>
            <a:srgbClr val="EAF1DD"/>
          </a:solidFill>
          <a:ln cap="flat" cmpd="sng" w="9525">
            <a:solidFill>
              <a:srgbClr val="76923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 propostos x realizados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Relatar e justificar a modificação de algum dos objetivos propostos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3" name="Google Shape;11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53959" y="6216123"/>
            <a:ext cx="1224136" cy="4930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3"/>
          <p:cNvPicPr preferRelativeResize="0"/>
          <p:nvPr/>
        </p:nvPicPr>
        <p:blipFill rotWithShape="1">
          <a:blip r:embed="rId4">
            <a:alphaModFix/>
          </a:blip>
          <a:srcRect b="0" l="487" r="30028" t="0"/>
          <a:stretch/>
        </p:blipFill>
        <p:spPr>
          <a:xfrm>
            <a:off x="138658" y="6172503"/>
            <a:ext cx="1854787" cy="5369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usXPYzOYfetCIMJO6C_1f0msE_pICQnbBBmgxy__g8KxbgWUo63wK4iTbX7e44FQ5Xjo_v3vZKTr0SSDhsXK-xnX4DbdB5a9vRynmWLg-sEd5dyAn8WdVPJJowCvDTPR2mm512HYtXBDMcXx8g" id="115" name="Google Shape;115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620473" y="6151644"/>
            <a:ext cx="1160301" cy="557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41288" y="6237482"/>
            <a:ext cx="1997144" cy="47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57196" y="6200708"/>
            <a:ext cx="1949808" cy="456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11560" y="163677"/>
            <a:ext cx="2428299" cy="586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273057" y="57325"/>
            <a:ext cx="1926478" cy="7097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"/>
          <p:cNvSpPr txBox="1"/>
          <p:nvPr/>
        </p:nvSpPr>
        <p:spPr>
          <a:xfrm>
            <a:off x="251520" y="908721"/>
            <a:ext cx="8655484" cy="5078313"/>
          </a:xfrm>
          <a:prstGeom prst="rect">
            <a:avLst/>
          </a:prstGeom>
          <a:solidFill>
            <a:srgbClr val="EAF1DD"/>
          </a:solidFill>
          <a:ln cap="flat" cmpd="sng" w="9525">
            <a:solidFill>
              <a:srgbClr val="76923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Materiais e Métodos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Relatar e justificar modificações metodológicas realizadas após o projeto aprovado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5" name="Google Shape;1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53959" y="6216123"/>
            <a:ext cx="1224136" cy="4930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4"/>
          <p:cNvPicPr preferRelativeResize="0"/>
          <p:nvPr/>
        </p:nvPicPr>
        <p:blipFill rotWithShape="1">
          <a:blip r:embed="rId4">
            <a:alphaModFix/>
          </a:blip>
          <a:srcRect b="0" l="487" r="30028" t="0"/>
          <a:stretch/>
        </p:blipFill>
        <p:spPr>
          <a:xfrm>
            <a:off x="138658" y="6172503"/>
            <a:ext cx="1854787" cy="5369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usXPYzOYfetCIMJO6C_1f0msE_pICQnbBBmgxy__g8KxbgWUo63wK4iTbX7e44FQ5Xjo_v3vZKTr0SSDhsXK-xnX4DbdB5a9vRynmWLg-sEd5dyAn8WdVPJJowCvDTPR2mm512HYtXBDMcXx8g" id="127" name="Google Shape;127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620473" y="6151644"/>
            <a:ext cx="1160301" cy="557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41288" y="6237482"/>
            <a:ext cx="1997144" cy="47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57196" y="6200708"/>
            <a:ext cx="1949808" cy="456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11560" y="163677"/>
            <a:ext cx="2428299" cy="586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273057" y="57325"/>
            <a:ext cx="1926478" cy="7097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"/>
          <p:cNvSpPr txBox="1"/>
          <p:nvPr/>
        </p:nvSpPr>
        <p:spPr>
          <a:xfrm>
            <a:off x="251520" y="908721"/>
            <a:ext cx="8655484" cy="5078313"/>
          </a:xfrm>
          <a:prstGeom prst="rect">
            <a:avLst/>
          </a:prstGeom>
          <a:solidFill>
            <a:srgbClr val="EAF1DD"/>
          </a:solidFill>
          <a:ln cap="flat" cmpd="sng" w="9525">
            <a:solidFill>
              <a:srgbClr val="76923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Atividades planejadas x realizadas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Descrever calendário de atividades. Conforme o calendário proposto, em que momento o projeto de encontra? Justificar atrasos na execução do projeto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7" name="Google Shape;13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53959" y="6216123"/>
            <a:ext cx="1224136" cy="4930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5"/>
          <p:cNvPicPr preferRelativeResize="0"/>
          <p:nvPr/>
        </p:nvPicPr>
        <p:blipFill rotWithShape="1">
          <a:blip r:embed="rId4">
            <a:alphaModFix/>
          </a:blip>
          <a:srcRect b="0" l="487" r="30028" t="0"/>
          <a:stretch/>
        </p:blipFill>
        <p:spPr>
          <a:xfrm>
            <a:off x="138658" y="6172503"/>
            <a:ext cx="1854787" cy="5369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usXPYzOYfetCIMJO6C_1f0msE_pICQnbBBmgxy__g8KxbgWUo63wK4iTbX7e44FQ5Xjo_v3vZKTr0SSDhsXK-xnX4DbdB5a9vRynmWLg-sEd5dyAn8WdVPJJowCvDTPR2mm512HYtXBDMcXx8g" id="139" name="Google Shape;139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620473" y="6151644"/>
            <a:ext cx="1160301" cy="557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41288" y="6237482"/>
            <a:ext cx="1997144" cy="47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57196" y="6200708"/>
            <a:ext cx="1949808" cy="456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11560" y="163677"/>
            <a:ext cx="2428299" cy="586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273057" y="57325"/>
            <a:ext cx="1926478" cy="7097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"/>
          <p:cNvSpPr txBox="1"/>
          <p:nvPr/>
        </p:nvSpPr>
        <p:spPr>
          <a:xfrm>
            <a:off x="251520" y="908720"/>
            <a:ext cx="8655600" cy="5017800"/>
          </a:xfrm>
          <a:prstGeom prst="rect">
            <a:avLst/>
          </a:prstGeom>
          <a:solidFill>
            <a:srgbClr val="EAF1DD"/>
          </a:solidFill>
          <a:ln cap="flat" cmpd="sng" w="9525">
            <a:solidFill>
              <a:srgbClr val="76923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Recurso aprovado x gasto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9" name="Google Shape;149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53959" y="6216123"/>
            <a:ext cx="1224136" cy="4930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6"/>
          <p:cNvPicPr preferRelativeResize="0"/>
          <p:nvPr/>
        </p:nvPicPr>
        <p:blipFill rotWithShape="1">
          <a:blip r:embed="rId4">
            <a:alphaModFix/>
          </a:blip>
          <a:srcRect b="0" l="487" r="30028" t="0"/>
          <a:stretch/>
        </p:blipFill>
        <p:spPr>
          <a:xfrm>
            <a:off x="138658" y="6172503"/>
            <a:ext cx="1854787" cy="5369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usXPYzOYfetCIMJO6C_1f0msE_pICQnbBBmgxy__g8KxbgWUo63wK4iTbX7e44FQ5Xjo_v3vZKTr0SSDhsXK-xnX4DbdB5a9vRynmWLg-sEd5dyAn8WdVPJJowCvDTPR2mm512HYtXBDMcXx8g" id="151" name="Google Shape;151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620473" y="6151644"/>
            <a:ext cx="1160301" cy="557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41288" y="6237482"/>
            <a:ext cx="1997144" cy="47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57196" y="6200708"/>
            <a:ext cx="1949808" cy="456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11560" y="163677"/>
            <a:ext cx="2428299" cy="586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273057" y="57325"/>
            <a:ext cx="1926478" cy="70975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6" name="Google Shape;156;p6"/>
          <p:cNvGraphicFramePr/>
          <p:nvPr/>
        </p:nvGraphicFramePr>
        <p:xfrm>
          <a:off x="525775" y="230194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{AEACA673-41B1-4B03-863D-E927720DF6C2}</a:tableStyleId>
              </a:tblPr>
              <a:tblGrid>
                <a:gridCol w="987075"/>
                <a:gridCol w="2433950"/>
                <a:gridCol w="2710000"/>
                <a:gridCol w="2043650"/>
              </a:tblGrid>
              <a:tr h="6224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/>
                        <a:t>Rubrica</a:t>
                      </a:r>
                      <a:endParaRPr b="1"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/>
                        <a:t>Valor aprovado</a:t>
                      </a:r>
                      <a:endParaRPr b="1"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/>
                        <a:t>Valor gasto</a:t>
                      </a:r>
                      <a:endParaRPr b="1"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/>
                        <a:t>Saldo atual</a:t>
                      </a:r>
                      <a:endParaRPr b="1"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  <a:tr h="6224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/>
                        <a:t>Custeio</a:t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24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/>
                        <a:t>Capital</a:t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24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/>
                        <a:t>Bolsas</a:t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24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/>
                        <a:t>TOTAL</a:t>
                      </a:r>
                      <a:endParaRPr b="1"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"/>
          <p:cNvSpPr txBox="1"/>
          <p:nvPr/>
        </p:nvSpPr>
        <p:spPr>
          <a:xfrm>
            <a:off x="251520" y="908721"/>
            <a:ext cx="8655484" cy="5078313"/>
          </a:xfrm>
          <a:prstGeom prst="rect">
            <a:avLst/>
          </a:prstGeom>
          <a:solidFill>
            <a:srgbClr val="EAF1DD"/>
          </a:solidFill>
          <a:ln cap="flat" cmpd="sng" w="9525">
            <a:solidFill>
              <a:srgbClr val="76923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 parciais alcançados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Relatar todos os resultados adquiridos até o momento.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2" name="Google Shape;16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53959" y="6216123"/>
            <a:ext cx="1224136" cy="4930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7"/>
          <p:cNvPicPr preferRelativeResize="0"/>
          <p:nvPr/>
        </p:nvPicPr>
        <p:blipFill rotWithShape="1">
          <a:blip r:embed="rId4">
            <a:alphaModFix/>
          </a:blip>
          <a:srcRect b="0" l="487" r="30028" t="0"/>
          <a:stretch/>
        </p:blipFill>
        <p:spPr>
          <a:xfrm>
            <a:off x="138658" y="6172503"/>
            <a:ext cx="1854787" cy="5369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usXPYzOYfetCIMJO6C_1f0msE_pICQnbBBmgxy__g8KxbgWUo63wK4iTbX7e44FQ5Xjo_v3vZKTr0SSDhsXK-xnX4DbdB5a9vRynmWLg-sEd5dyAn8WdVPJJowCvDTPR2mm512HYtXBDMcXx8g" id="164" name="Google Shape;164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620473" y="6151644"/>
            <a:ext cx="1160301" cy="557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41288" y="6237482"/>
            <a:ext cx="1997144" cy="47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57196" y="6200708"/>
            <a:ext cx="1949808" cy="456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11560" y="163677"/>
            <a:ext cx="2428299" cy="586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7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273057" y="57325"/>
            <a:ext cx="1926478" cy="7097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8"/>
          <p:cNvSpPr txBox="1"/>
          <p:nvPr/>
        </p:nvSpPr>
        <p:spPr>
          <a:xfrm>
            <a:off x="251520" y="908720"/>
            <a:ext cx="8655484" cy="5078313"/>
          </a:xfrm>
          <a:prstGeom prst="rect">
            <a:avLst/>
          </a:prstGeom>
          <a:solidFill>
            <a:srgbClr val="EAF1DD"/>
          </a:solidFill>
          <a:ln cap="flat" cmpd="sng" w="9525">
            <a:solidFill>
              <a:srgbClr val="76923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Como os resultados poderão ser incorporados pelo SUS?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4" name="Google Shape;174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53959" y="6216123"/>
            <a:ext cx="1224136" cy="4930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8"/>
          <p:cNvPicPr preferRelativeResize="0"/>
          <p:nvPr/>
        </p:nvPicPr>
        <p:blipFill rotWithShape="1">
          <a:blip r:embed="rId4">
            <a:alphaModFix/>
          </a:blip>
          <a:srcRect b="0" l="487" r="30028" t="0"/>
          <a:stretch/>
        </p:blipFill>
        <p:spPr>
          <a:xfrm>
            <a:off x="138658" y="6172503"/>
            <a:ext cx="1854787" cy="5369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usXPYzOYfetCIMJO6C_1f0msE_pICQnbBBmgxy__g8KxbgWUo63wK4iTbX7e44FQ5Xjo_v3vZKTr0SSDhsXK-xnX4DbdB5a9vRynmWLg-sEd5dyAn8WdVPJJowCvDTPR2mm512HYtXBDMcXx8g" id="176" name="Google Shape;176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620473" y="6151644"/>
            <a:ext cx="1160301" cy="557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41288" y="6237482"/>
            <a:ext cx="1997144" cy="47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57196" y="6200708"/>
            <a:ext cx="1949808" cy="456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11560" y="163677"/>
            <a:ext cx="2428299" cy="586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273057" y="57325"/>
            <a:ext cx="1926478" cy="7097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9"/>
          <p:cNvSpPr txBox="1"/>
          <p:nvPr/>
        </p:nvSpPr>
        <p:spPr>
          <a:xfrm>
            <a:off x="251520" y="908721"/>
            <a:ext cx="8655484" cy="5078313"/>
          </a:xfrm>
          <a:prstGeom prst="rect">
            <a:avLst/>
          </a:prstGeom>
          <a:solidFill>
            <a:srgbClr val="EAF1DD"/>
          </a:solidFill>
          <a:ln cap="flat" cmpd="sng" w="9525">
            <a:solidFill>
              <a:srgbClr val="76923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Contato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6" name="Google Shape;186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53959" y="6216123"/>
            <a:ext cx="1224136" cy="4930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9"/>
          <p:cNvPicPr preferRelativeResize="0"/>
          <p:nvPr/>
        </p:nvPicPr>
        <p:blipFill rotWithShape="1">
          <a:blip r:embed="rId4">
            <a:alphaModFix/>
          </a:blip>
          <a:srcRect b="0" l="487" r="30028" t="0"/>
          <a:stretch/>
        </p:blipFill>
        <p:spPr>
          <a:xfrm>
            <a:off x="138658" y="6172503"/>
            <a:ext cx="1854787" cy="5369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usXPYzOYfetCIMJO6C_1f0msE_pICQnbBBmgxy__g8KxbgWUo63wK4iTbX7e44FQ5Xjo_v3vZKTr0SSDhsXK-xnX4DbdB5a9vRynmWLg-sEd5dyAn8WdVPJJowCvDTPR2mm512HYtXBDMcXx8g" id="188" name="Google Shape;188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620473" y="6151644"/>
            <a:ext cx="1160301" cy="557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41288" y="6237482"/>
            <a:ext cx="1997144" cy="47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57196" y="6200708"/>
            <a:ext cx="1949808" cy="456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11560" y="163677"/>
            <a:ext cx="2428299" cy="586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9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273057" y="57325"/>
            <a:ext cx="1926478" cy="7097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2015-07-07T17:28:06Z</dcterms:created>
  <dc:creator>Felipe Fagundes Soares</dc:creator>
</cp:coreProperties>
</file>