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0AHy/OORNNPPUb9WpWhoMSyYn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4167AEF-38D9-40C7-BF92-4B6CFEBBAB5A}">
  <a:tblStyle styleId="{F4167AEF-38D9-40C7-BF92-4B6CFEBBAB5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95" autoAdjust="0"/>
  </p:normalViewPr>
  <p:slideViewPr>
    <p:cSldViewPr snapToGrid="0">
      <p:cViewPr varScale="1">
        <p:scale>
          <a:sx n="107" d="100"/>
          <a:sy n="107" d="100"/>
        </p:scale>
        <p:origin x="16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1" name="Google Shape;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4" name="Google Shape;13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9" name="Google Shape;15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1" name="Google Shape;17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3" name="Google Shape;18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/>
          <p:nvPr/>
        </p:nvSpPr>
        <p:spPr>
          <a:xfrm>
            <a:off x="270804" y="911266"/>
            <a:ext cx="8605922" cy="5127267"/>
          </a:xfrm>
          <a:prstGeom prst="roundRect">
            <a:avLst>
              <a:gd name="adj" fmla="val 10540"/>
            </a:avLst>
          </a:prstGeom>
          <a:solidFill>
            <a:srgbClr val="EAF1DD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530351" y="1489371"/>
            <a:ext cx="8218112" cy="97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pt-BR" sz="3200">
                <a:latin typeface="Calibri"/>
                <a:ea typeface="Calibri"/>
                <a:cs typeface="Calibri"/>
                <a:sym typeface="Calibri"/>
              </a:rPr>
              <a:t>Título do projeto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530351" y="4797152"/>
            <a:ext cx="8218112" cy="841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000"/>
              <a:buNone/>
            </a:pPr>
            <a:r>
              <a:rPr lang="pt-BR" sz="20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Equipe e instituição:</a:t>
            </a:r>
            <a:endParaRPr sz="2000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33431" y="6225710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530351" y="924860"/>
            <a:ext cx="821811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1" i="0" u="none" strike="noStrike" cap="non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Seminário </a:t>
            </a:r>
            <a:r>
              <a:rPr lang="pt-BR" sz="2400" b="1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Fina</a:t>
            </a:r>
            <a:r>
              <a:rPr lang="pt-BR" sz="2400" b="1" i="0" u="none" strike="noStrike" cap="non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l de Acompanhamento e Avaliação</a:t>
            </a:r>
            <a:endParaRPr sz="2400" b="1" i="0" u="none" strike="noStrike" cap="none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6320760" y="6058799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530350" y="3281263"/>
            <a:ext cx="821811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1" u="none" strike="noStrike" cap="non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  <a:t>Fundação de Apoio ao Desenvolvimento do Ensino, </a:t>
            </a:r>
            <a:endParaRPr sz="1800" b="0" i="1" u="none" strike="noStrike" cap="none">
              <a:solidFill>
                <a:schemeClr val="dk1"/>
              </a:solidFill>
              <a:latin typeface="Leelawadee"/>
              <a:ea typeface="Leelawadee"/>
              <a:cs typeface="Leelawadee"/>
              <a:sym typeface="Leelawade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1" u="none" strike="noStrike" cap="non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  <a:t>Ciência e Tecnologia do Estado de Mato Grosso do Sul – Fundect</a:t>
            </a:r>
            <a:br>
              <a:rPr lang="pt-BR" sz="1800" b="0" i="1" u="none" strike="noStrike" cap="non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</a:br>
            <a:r>
              <a:rPr lang="pt-BR" sz="1800" b="0" i="1" u="none" strike="noStrike" cap="non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  <a:t/>
            </a:r>
            <a:br>
              <a:rPr lang="pt-BR" sz="1800" b="0" i="1" u="none" strike="noStrike" cap="none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</a:br>
            <a:r>
              <a:rPr lang="pt-BR" sz="1800" i="1">
                <a:solidFill>
                  <a:schemeClr val="dk1"/>
                </a:solidFill>
                <a:latin typeface="Leelawadee"/>
                <a:ea typeface="Leelawadee"/>
                <a:cs typeface="Leelawadee"/>
                <a:sym typeface="Leelawadee"/>
              </a:rPr>
              <a:t>Chamada FUNDECT/DECIT-MS/CNPq/SES Nº 03/2016 - PPSUS-MS</a:t>
            </a:r>
            <a:endParaRPr sz="1800" b="0" i="1" u="none" strike="noStrike" cap="none">
              <a:solidFill>
                <a:schemeClr val="dk1"/>
              </a:solidFill>
              <a:latin typeface="Leelawadee"/>
              <a:ea typeface="Leelawadee"/>
              <a:cs typeface="Leelawadee"/>
              <a:sym typeface="Leelawadee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30107" y="112250"/>
            <a:ext cx="1926478" cy="709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 descr="https://lh4.googleusercontent.com/usXPYzOYfetCIMJO6C_1f0msE_pICQnbBBmgxy__g8KxbgWUo63wK4iTbX7e44FQ5Xjo_v3vZKTr0SSDhsXK-xnX4DbdB5a9vRynmWLg-sEd5dyAn8WdVPJJowCvDTPR2mm512HYtXBDMcXx8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99945" y="6161231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0760" y="6247069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2" y="6260207"/>
            <a:ext cx="2352634" cy="35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/>
        </p:nvSpPr>
        <p:spPr>
          <a:xfrm>
            <a:off x="251520" y="908721"/>
            <a:ext cx="8655484" cy="5078313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rgbClr val="7692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Breve contextualização do problema e relevância do tema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431" y="6225710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88;p1"/>
          <p:cNvSpPr txBox="1"/>
          <p:nvPr/>
        </p:nvSpPr>
        <p:spPr>
          <a:xfrm>
            <a:off x="6320760" y="6058799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93;p1" descr="https://lh4.googleusercontent.com/usXPYzOYfetCIMJO6C_1f0msE_pICQnbBBmgxy__g8KxbgWUo63wK4iTbX7e44FQ5Xjo_v3vZKTr0SSDhsXK-xnX4DbdB5a9vRynmWLg-sEd5dyAn8WdVPJJowCvDTPR2mm512HYtXBDMcXx8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99945" y="6161231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0760" y="6247069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2" y="6260207"/>
            <a:ext cx="2352634" cy="35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/>
        </p:nvSpPr>
        <p:spPr>
          <a:xfrm>
            <a:off x="251520" y="908721"/>
            <a:ext cx="8655600" cy="50784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rgbClr val="7692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propostos x realizados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e justificar a modificação de algum dos objetivos propostos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431" y="6225710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88;p1"/>
          <p:cNvSpPr txBox="1"/>
          <p:nvPr/>
        </p:nvSpPr>
        <p:spPr>
          <a:xfrm>
            <a:off x="6320760" y="6058799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93;p1" descr="https://lh4.googleusercontent.com/usXPYzOYfetCIMJO6C_1f0msE_pICQnbBBmgxy__g8KxbgWUo63wK4iTbX7e44FQ5Xjo_v3vZKTr0SSDhsXK-xnX4DbdB5a9vRynmWLg-sEd5dyAn8WdVPJJowCvDTPR2mm512HYtXBDMcXx8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99945" y="6161231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0760" y="6247069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2" y="6260207"/>
            <a:ext cx="2352634" cy="35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/>
          <p:nvPr/>
        </p:nvSpPr>
        <p:spPr>
          <a:xfrm>
            <a:off x="251520" y="908721"/>
            <a:ext cx="8655484" cy="5078313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rgbClr val="7692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Materiais e Métodos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e justificar modificações metodológicas realizadas após o projeto aprovado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431" y="6225710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88;p1"/>
          <p:cNvSpPr txBox="1"/>
          <p:nvPr/>
        </p:nvSpPr>
        <p:spPr>
          <a:xfrm>
            <a:off x="6320760" y="6058799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93;p1" descr="https://lh4.googleusercontent.com/usXPYzOYfetCIMJO6C_1f0msE_pICQnbBBmgxy__g8KxbgWUo63wK4iTbX7e44FQ5Xjo_v3vZKTr0SSDhsXK-xnX4DbdB5a9vRynmWLg-sEd5dyAn8WdVPJJowCvDTPR2mm512HYtXBDMcXx8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99945" y="6161231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0760" y="6247069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2" y="6260207"/>
            <a:ext cx="2352634" cy="35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 txBox="1"/>
          <p:nvPr/>
        </p:nvSpPr>
        <p:spPr>
          <a:xfrm>
            <a:off x="251520" y="908721"/>
            <a:ext cx="8655600" cy="48024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rgbClr val="7692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Atividades planejadas x realizadas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Descrever o calendário</a:t>
            </a:r>
            <a:r>
              <a:rPr lang="pt-BR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de atividades. Conforme o calendário proposto, em que momento o projeto de encontra? 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Justificar o motivo da não realização </a:t>
            </a: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pt-BR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 totalidade da execução do projeto</a:t>
            </a: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se for o caso.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431" y="6225710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88;p1"/>
          <p:cNvSpPr txBox="1"/>
          <p:nvPr/>
        </p:nvSpPr>
        <p:spPr>
          <a:xfrm>
            <a:off x="6320760" y="6058799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93;p1" descr="https://lh4.googleusercontent.com/usXPYzOYfetCIMJO6C_1f0msE_pICQnbBBmgxy__g8KxbgWUo63wK4iTbX7e44FQ5Xjo_v3vZKTr0SSDhsXK-xnX4DbdB5a9vRynmWLg-sEd5dyAn8WdVPJJowCvDTPR2mm512HYtXBDMcXx8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99945" y="6161231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0760" y="6247069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2" y="6260207"/>
            <a:ext cx="2352634" cy="35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 txBox="1"/>
          <p:nvPr/>
        </p:nvSpPr>
        <p:spPr>
          <a:xfrm>
            <a:off x="251520" y="908720"/>
            <a:ext cx="8655600" cy="50178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rgbClr val="7692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 aprovado x gasto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4" name="Google Shape;1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6" name="Google Shape;156;p6"/>
          <p:cNvGraphicFramePr/>
          <p:nvPr/>
        </p:nvGraphicFramePr>
        <p:xfrm>
          <a:off x="525775" y="2301940"/>
          <a:ext cx="8174675" cy="3112125"/>
        </p:xfrm>
        <a:graphic>
          <a:graphicData uri="http://schemas.openxmlformats.org/drawingml/2006/table">
            <a:tbl>
              <a:tblPr>
                <a:noFill/>
                <a:tableStyleId>{F4167AEF-38D9-40C7-BF92-4B6CFEBBAB5A}</a:tableStyleId>
              </a:tblPr>
              <a:tblGrid>
                <a:gridCol w="98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b="1" u="none" strike="noStrike" cap="none"/>
                        <a:t>Rubrica</a:t>
                      </a:r>
                      <a:endParaRPr sz="1400" b="1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b="1" u="none" strike="noStrike" cap="none"/>
                        <a:t>Valor aprovado</a:t>
                      </a:r>
                      <a:endParaRPr sz="1400" b="1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b="1" u="none" strike="noStrike" cap="none"/>
                        <a:t>Valor gasto</a:t>
                      </a:r>
                      <a:endParaRPr sz="1400" b="1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b="1" u="none" strike="noStrike" cap="none"/>
                        <a:t>Saldo atual</a:t>
                      </a:r>
                      <a:endParaRPr sz="1400" b="1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strike="noStrike" cap="none"/>
                        <a:t>Custeio</a:t>
                      </a: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strike="noStrike" cap="none"/>
                        <a:t>Capital</a:t>
                      </a: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u="none" strike="noStrike" cap="none"/>
                        <a:t>Bolsas</a:t>
                      </a: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400" b="1" u="none" strike="noStrike" cap="none"/>
                        <a:t>TOTAL</a:t>
                      </a:r>
                      <a:endParaRPr sz="1400" b="1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431" y="6225710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88;p1"/>
          <p:cNvSpPr txBox="1"/>
          <p:nvPr/>
        </p:nvSpPr>
        <p:spPr>
          <a:xfrm>
            <a:off x="6320760" y="6058799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93;p1" descr="https://lh4.googleusercontent.com/usXPYzOYfetCIMJO6C_1f0msE_pICQnbBBmgxy__g8KxbgWUo63wK4iTbX7e44FQ5Xjo_v3vZKTr0SSDhsXK-xnX4DbdB5a9vRynmWLg-sEd5dyAn8WdVPJJowCvDTPR2mm512HYtXBDMcXx8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99945" y="6161231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9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0760" y="6247069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2" y="6260207"/>
            <a:ext cx="2352634" cy="35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"/>
          <p:cNvSpPr txBox="1"/>
          <p:nvPr/>
        </p:nvSpPr>
        <p:spPr>
          <a:xfrm>
            <a:off x="251519" y="837001"/>
            <a:ext cx="8388000" cy="49680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rgbClr val="7692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 alcançados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todos os resultados </a:t>
            </a:r>
            <a:r>
              <a:rPr lang="pt-BR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alcançados ao final do projeto</a:t>
            </a:r>
            <a:endParaRPr sz="18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pt-BR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Caso não tenha alcançado algum ou nenhum dos objetivos propostos, justificar o motivo. </a:t>
            </a: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Google Shape;16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431" y="6225710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88;p1"/>
          <p:cNvSpPr txBox="1"/>
          <p:nvPr/>
        </p:nvSpPr>
        <p:spPr>
          <a:xfrm>
            <a:off x="6320760" y="6058799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93;p1" descr="https://lh4.googleusercontent.com/usXPYzOYfetCIMJO6C_1f0msE_pICQnbBBmgxy__g8KxbgWUo63wK4iTbX7e44FQ5Xjo_v3vZKTr0SSDhsXK-xnX4DbdB5a9vRynmWLg-sEd5dyAn8WdVPJJowCvDTPR2mm512HYtXBDMcXx8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99945" y="6161231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0760" y="6247069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2" y="6260207"/>
            <a:ext cx="2352634" cy="35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"/>
          <p:cNvSpPr txBox="1"/>
          <p:nvPr/>
        </p:nvSpPr>
        <p:spPr>
          <a:xfrm>
            <a:off x="611560" y="838799"/>
            <a:ext cx="7723779" cy="5220000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rgbClr val="7692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pt-BR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os resultados poderão ser incorporados pelo SUS?</a:t>
            </a: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pt-BR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Caso já esteja ativo no Programa SUS, como foi incorporado?</a:t>
            </a: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431" y="6225710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88;p1"/>
          <p:cNvSpPr txBox="1"/>
          <p:nvPr/>
        </p:nvSpPr>
        <p:spPr>
          <a:xfrm>
            <a:off x="6320760" y="6058799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93;p1" descr="https://lh4.googleusercontent.com/usXPYzOYfetCIMJO6C_1f0msE_pICQnbBBmgxy__g8KxbgWUo63wK4iTbX7e44FQ5Xjo_v3vZKTr0SSDhsXK-xnX4DbdB5a9vRynmWLg-sEd5dyAn8WdVPJJowCvDTPR2mm512HYtXBDMcXx8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99945" y="6161231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0760" y="6247069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2" y="6260207"/>
            <a:ext cx="2352634" cy="35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9"/>
          <p:cNvSpPr txBox="1"/>
          <p:nvPr/>
        </p:nvSpPr>
        <p:spPr>
          <a:xfrm>
            <a:off x="251520" y="908721"/>
            <a:ext cx="8655484" cy="5078313"/>
          </a:xfrm>
          <a:prstGeom prst="rect">
            <a:avLst/>
          </a:prstGeom>
          <a:solidFill>
            <a:srgbClr val="EAF1DD"/>
          </a:solidFill>
          <a:ln w="9525" cap="flat" cmpd="sng">
            <a:solidFill>
              <a:srgbClr val="76923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Contato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1" name="Google Shape;19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163677"/>
            <a:ext cx="2428299" cy="586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057" y="57325"/>
            <a:ext cx="1926478" cy="709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33431" y="6225710"/>
            <a:ext cx="1224136" cy="49300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88;p1"/>
          <p:cNvSpPr txBox="1"/>
          <p:nvPr/>
        </p:nvSpPr>
        <p:spPr>
          <a:xfrm>
            <a:off x="6320760" y="6058799"/>
            <a:ext cx="10081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93;p1" descr="https://lh4.googleusercontent.com/usXPYzOYfetCIMJO6C_1f0msE_pICQnbBBmgxy__g8KxbgWUo63wK4iTbX7e44FQ5Xjo_v3vZKTr0SSDhsXK-xnX4DbdB5a9vRynmWLg-sEd5dyAn8WdVPJJowCvDTPR2mm512HYtXBDMcXx8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99945" y="6161231"/>
            <a:ext cx="1160301" cy="557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0760" y="6247069"/>
            <a:ext cx="1997144" cy="4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92" y="6260207"/>
            <a:ext cx="2352634" cy="359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Apresentação na tela (4:3)</PresentationFormat>
  <Paragraphs>141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Leelawadee</vt:lpstr>
      <vt:lpstr>Tema do Office</vt:lpstr>
      <vt:lpstr>Título do projeto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projeto</dc:title>
  <dc:creator>Felipe Fagundes Soares</dc:creator>
  <cp:lastModifiedBy>Leonardo Ferreira Machado</cp:lastModifiedBy>
  <cp:revision>1</cp:revision>
  <dcterms:created xsi:type="dcterms:W3CDTF">2015-07-07T17:28:06Z</dcterms:created>
  <dcterms:modified xsi:type="dcterms:W3CDTF">2022-07-06T19:02:05Z</dcterms:modified>
</cp:coreProperties>
</file>