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i/lXn3WCuj3JOfrxVQZ/bg/Pwt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4" name="Google Shape;18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8" name="Google Shape;19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jpg"/><Relationship Id="rId9" Type="http://schemas.openxmlformats.org/officeDocument/2006/relationships/image" Target="../media/image4.jp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1.png"/><Relationship Id="rId8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9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2.jp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23527" y="1050613"/>
            <a:ext cx="8514300" cy="5184600"/>
          </a:xfrm>
          <a:prstGeom prst="roundRect">
            <a:avLst>
              <a:gd fmla="val 10540" name="adj"/>
            </a:avLst>
          </a:prstGeom>
          <a:solidFill>
            <a:srgbClr val="EAF1DD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162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611560" y="1538463"/>
            <a:ext cx="7772400" cy="11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t-BR" sz="3200">
                <a:latin typeface="Calibri"/>
                <a:ea typeface="Calibri"/>
                <a:cs typeface="Calibri"/>
                <a:sym typeface="Calibri"/>
              </a:rPr>
              <a:t>Título do projeto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000"/>
              <a:buNone/>
            </a:pPr>
            <a:r>
              <a:rPr lang="pt-BR" sz="20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Equipe e instituição: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334530" y="1153460"/>
            <a:ext cx="649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Seminário de Avaliação Final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742210" y="412580"/>
            <a:ext cx="3659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" name="Google Shape;91;p1"/>
            <p:cNvPicPr preferRelativeResize="0"/>
            <p:nvPr/>
          </p:nvPicPr>
          <p:blipFill rotWithShape="1">
            <a:blip r:embed="rId4">
              <a:alphaModFix/>
            </a:blip>
            <a:srcRect b="12818" l="0" r="33032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"/>
            <p:cNvPicPr preferRelativeResize="0"/>
            <p:nvPr/>
          </p:nvPicPr>
          <p:blipFill rotWithShape="1">
            <a:blip r:embed="rId5">
              <a:alphaModFix/>
            </a:blip>
            <a:srcRect b="19941" l="15449" r="14679" t="17985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1"/>
            <p:cNvPicPr preferRelativeResize="0"/>
            <p:nvPr/>
          </p:nvPicPr>
          <p:blipFill rotWithShape="1">
            <a:blip r:embed="rId6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1"/>
            <p:cNvPicPr preferRelativeResize="0"/>
            <p:nvPr/>
          </p:nvPicPr>
          <p:blipFill rotWithShape="1">
            <a:blip r:embed="rId7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5" name="Google Shape;95;p1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96" name="Google Shape;96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1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"/>
          <p:cNvSpPr/>
          <p:nvPr/>
        </p:nvSpPr>
        <p:spPr>
          <a:xfrm>
            <a:off x="323529" y="1029392"/>
            <a:ext cx="8514300" cy="5184600"/>
          </a:xfrm>
          <a:prstGeom prst="roundRect">
            <a:avLst>
              <a:gd fmla="val 10540" name="adj"/>
            </a:avLst>
          </a:prstGeom>
          <a:solidFill>
            <a:srgbClr val="EAF1DD"/>
          </a:solidFill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dir="162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0"/>
          <p:cNvSpPr txBox="1"/>
          <p:nvPr>
            <p:ph type="ctrTitle"/>
          </p:nvPr>
        </p:nvSpPr>
        <p:spPr>
          <a:xfrm>
            <a:off x="1979712" y="2424570"/>
            <a:ext cx="5400600" cy="11518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3200">
                <a:latin typeface="Calibri"/>
                <a:ea typeface="Calibri"/>
                <a:cs typeface="Calibri"/>
                <a:sym typeface="Calibri"/>
              </a:rPr>
              <a:t>Agradecimentos</a:t>
            </a:r>
            <a:br>
              <a:rPr lang="pt-BR" sz="3200">
                <a:latin typeface="Calibri"/>
                <a:ea typeface="Calibri"/>
                <a:cs typeface="Calibri"/>
                <a:sym typeface="Calibri"/>
              </a:rPr>
            </a:br>
            <a:br>
              <a:rPr lang="pt-BR" sz="3200">
                <a:latin typeface="Calibri"/>
                <a:ea typeface="Calibri"/>
                <a:cs typeface="Calibri"/>
                <a:sym typeface="Calibri"/>
              </a:rPr>
            </a:br>
            <a:r>
              <a:rPr lang="pt-BR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Contato do Pesquisador</a:t>
            </a:r>
            <a:endParaRPr/>
          </a:p>
        </p:txBody>
      </p:sp>
      <p:sp>
        <p:nvSpPr>
          <p:cNvPr id="216" name="Google Shape;216;p10"/>
          <p:cNvSpPr txBox="1"/>
          <p:nvPr/>
        </p:nvSpPr>
        <p:spPr>
          <a:xfrm>
            <a:off x="1334528" y="924860"/>
            <a:ext cx="649216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Seminário de Avaliação Final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7" name="Google Shape;217;p10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218" name="Google Shape;218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9" name="Google Shape;219;p1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0" name="Google Shape;220;p10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221" name="Google Shape;221;p1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2" name="Google Shape;222;p10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3" name="Google Shape;223;p10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4" name="Google Shape;224;p10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5" name="Google Shape;225;p10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/>
        </p:nvSpPr>
        <p:spPr>
          <a:xfrm>
            <a:off x="457200" y="984920"/>
            <a:ext cx="8003100" cy="5079600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Breve contextualização do problema e relevância do tema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04" name="Google Shape;104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6" name="Google Shape;106;p2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07" name="Google Shape;107;p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2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2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2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2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/>
        </p:nvSpPr>
        <p:spPr>
          <a:xfrm>
            <a:off x="457200" y="1196752"/>
            <a:ext cx="8003232" cy="4801314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propostos x realizados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e justificar a modificação de algum dos objetivos propostos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" name="Google Shape;117;p3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18" name="Google Shape;118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0" name="Google Shape;120;p3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21" name="Google Shape;121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2" name="Google Shape;122;p3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3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3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3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 txBox="1"/>
          <p:nvPr/>
        </p:nvSpPr>
        <p:spPr>
          <a:xfrm>
            <a:off x="611560" y="1196752"/>
            <a:ext cx="8003232" cy="4801314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 e Métodos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de maneira </a:t>
            </a:r>
            <a:r>
              <a:rPr b="1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SUCINTA</a:t>
            </a: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e justificar modificações metodológicas realizadas após o projeto aprovado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1" name="Google Shape;131;p4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32" name="Google Shape;132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Google Shape;133;p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4" name="Google Shape;134;p4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35" name="Google Shape;135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6" name="Google Shape;136;p4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137;p4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4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4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"/>
          <p:cNvSpPr txBox="1"/>
          <p:nvPr/>
        </p:nvSpPr>
        <p:spPr>
          <a:xfrm>
            <a:off x="611560" y="1196752"/>
            <a:ext cx="8003232" cy="4801314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Atividades planejadas x realizadas.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Descrever calendário de atividades. Conforme o calendário proposto, e justificar atrasos na execução do projeto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5" name="Google Shape;145;p5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46" name="Google Shape;146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8" name="Google Shape;148;p5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49" name="Google Shape;149;p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5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5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5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5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/>
          <p:nvPr/>
        </p:nvSpPr>
        <p:spPr>
          <a:xfrm>
            <a:off x="493200" y="1064595"/>
            <a:ext cx="8157600" cy="5079600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 aprovado x gasto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montante aprovado e montante gasto.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" name="Google Shape;159;p6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60" name="Google Shape;160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1" name="Google Shape;161;p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2" name="Google Shape;162;p6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63" name="Google Shape;163;p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Google Shape;164;p6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Google Shape;165;p6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6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Google Shape;167;p6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/>
          <p:nvPr/>
        </p:nvSpPr>
        <p:spPr>
          <a:xfrm>
            <a:off x="611560" y="1196752"/>
            <a:ext cx="8003232" cy="4801314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 alcançados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Relatar, de maneira objetiva, todos os resultados alcançados.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3" name="Google Shape;173;p7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74" name="Google Shape;174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5" name="Google Shape;175;p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6" name="Google Shape;176;p7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77" name="Google Shape;177;p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7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7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7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7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"/>
          <p:cNvSpPr txBox="1"/>
          <p:nvPr/>
        </p:nvSpPr>
        <p:spPr>
          <a:xfrm>
            <a:off x="611560" y="1196752"/>
            <a:ext cx="8003232" cy="4801314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Produção Científica: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de maneira sucinta a produção que a pesquisa originou: artigos, apresentações, prêmios, formação de recursos humanos (mestres e doutores).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7" name="Google Shape;187;p8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188" name="Google Shape;188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0" name="Google Shape;190;p8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191" name="Google Shape;191;p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2" name="Google Shape;192;p8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" name="Google Shape;193;p8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" name="Google Shape;194;p8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5" name="Google Shape;195;p8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/>
          <p:nvPr/>
        </p:nvSpPr>
        <p:spPr>
          <a:xfrm>
            <a:off x="683568" y="1056928"/>
            <a:ext cx="8003100" cy="5079600"/>
          </a:xfrm>
          <a:prstGeom prst="rect">
            <a:avLst/>
          </a:prstGeom>
          <a:solidFill>
            <a:srgbClr val="EAF1DD"/>
          </a:solidFill>
          <a:ln cap="flat" cmpd="sng" w="9525">
            <a:solidFill>
              <a:srgbClr val="76923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BR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os resultados poderão ser incorporados pelo SUS?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BR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Relatar se há incorporação de resultados pelo serviço de saúde. Do contrário, descrever os caminhos e estratégias para que o resultado seja incorporado.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1" name="Google Shape;201;p9"/>
          <p:cNvGrpSpPr/>
          <p:nvPr/>
        </p:nvGrpSpPr>
        <p:grpSpPr>
          <a:xfrm>
            <a:off x="323525" y="9150"/>
            <a:ext cx="8459825" cy="977100"/>
            <a:chOff x="323525" y="9150"/>
            <a:chExt cx="8459825" cy="977100"/>
          </a:xfrm>
        </p:grpSpPr>
        <p:pic>
          <p:nvPicPr>
            <p:cNvPr id="202" name="Google Shape;202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23525" y="89387"/>
              <a:ext cx="2192950" cy="807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3" name="Google Shape;203;p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401902" y="9150"/>
              <a:ext cx="2381448" cy="977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4" name="Google Shape;204;p9"/>
          <p:cNvGrpSpPr/>
          <p:nvPr/>
        </p:nvGrpSpPr>
        <p:grpSpPr>
          <a:xfrm>
            <a:off x="514050" y="6245171"/>
            <a:ext cx="8323785" cy="604386"/>
            <a:chOff x="514050" y="6245171"/>
            <a:chExt cx="8323785" cy="604386"/>
          </a:xfrm>
        </p:grpSpPr>
        <p:pic>
          <p:nvPicPr>
            <p:cNvPr id="205" name="Google Shape;205;p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14050" y="6303950"/>
              <a:ext cx="1208750" cy="486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6" name="Google Shape;206;p9"/>
            <p:cNvPicPr preferRelativeResize="0"/>
            <p:nvPr/>
          </p:nvPicPr>
          <p:blipFill rotWithShape="1">
            <a:blip r:embed="rId6">
              <a:alphaModFix/>
            </a:blip>
            <a:srcRect b="12816" l="0" r="33034" t="0"/>
            <a:stretch/>
          </p:blipFill>
          <p:spPr>
            <a:xfrm>
              <a:off x="5603343" y="6299605"/>
              <a:ext cx="1956569" cy="5123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7" name="Google Shape;207;p9"/>
            <p:cNvPicPr preferRelativeResize="0"/>
            <p:nvPr/>
          </p:nvPicPr>
          <p:blipFill rotWithShape="1">
            <a:blip r:embed="rId7">
              <a:alphaModFix/>
            </a:blip>
            <a:srcRect b="19944" l="15448" r="14679" t="17982"/>
            <a:stretch/>
          </p:blipFill>
          <p:spPr>
            <a:xfrm>
              <a:off x="7629063" y="6245171"/>
              <a:ext cx="1208772" cy="6043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8" name="Google Shape;208;p9"/>
            <p:cNvPicPr preferRelativeResize="0"/>
            <p:nvPr/>
          </p:nvPicPr>
          <p:blipFill rotWithShape="1">
            <a:blip r:embed="rId8">
              <a:alphaModFix/>
            </a:blip>
            <a:srcRect b="34554" l="0" r="0" t="35106"/>
            <a:stretch/>
          </p:blipFill>
          <p:spPr>
            <a:xfrm>
              <a:off x="3725290" y="6299593"/>
              <a:ext cx="1688642" cy="512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9" name="Google Shape;209;p9"/>
            <p:cNvPicPr preferRelativeResize="0"/>
            <p:nvPr/>
          </p:nvPicPr>
          <p:blipFill rotWithShape="1">
            <a:blip r:embed="rId9">
              <a:alphaModFix/>
            </a:blip>
            <a:srcRect b="0" l="19957" r="3373" t="0"/>
            <a:stretch/>
          </p:blipFill>
          <p:spPr>
            <a:xfrm>
              <a:off x="1950287" y="6303951"/>
              <a:ext cx="1399777" cy="486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2015-07-07T17:28:06Z</dcterms:created>
  <dc:creator>Felipe Fagundes Soares</dc:creator>
</cp:coreProperties>
</file>